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65" r:id="rId3"/>
    <p:sldId id="258" r:id="rId4"/>
    <p:sldId id="259" r:id="rId5"/>
    <p:sldId id="261" r:id="rId6"/>
    <p:sldId id="262" r:id="rId7"/>
    <p:sldId id="263" r:id="rId8"/>
    <p:sldId id="264" r:id="rId9"/>
    <p:sldId id="266" r:id="rId10"/>
  </p:sldIdLst>
  <p:sldSz cx="9144000" cy="6858000" type="screen4x3"/>
  <p:notesSz cx="6669088" cy="9928225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新細明體" panose="02020500000000000000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新細明體" panose="02020500000000000000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新細明體" panose="02020500000000000000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新細明體" panose="02020500000000000000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29D2A-1D74-4999-B9CE-5B6D87609E35}" type="datetimeFigureOut">
              <a:rPr lang="zh-TW" altLang="en-US" smtClean="0"/>
              <a:t>2014/2/27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777607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1236B6-F67B-42CA-9E22-AF5013A8C4B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689447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205A76-D5D1-40F8-B315-E3CB91BFE090}" type="datetimeFigureOut">
              <a:rPr lang="zh-TW" altLang="en-US" smtClean="0"/>
              <a:t>2014/2/27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66750" y="4778375"/>
            <a:ext cx="5335588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778250" y="942975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B62402-C854-4445-9DA5-E7C674448A7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15361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62402-C854-4445-9DA5-E7C674448A76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741715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62402-C854-4445-9DA5-E7C674448A76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824819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62402-C854-4445-9DA5-E7C674448A76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417470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62402-C854-4445-9DA5-E7C674448A76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681748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62402-C854-4445-9DA5-E7C674448A76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36776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62402-C854-4445-9DA5-E7C674448A76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199495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62402-C854-4445-9DA5-E7C674448A76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404316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62402-C854-4445-9DA5-E7C674448A76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06704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0" name="Rectangle 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TW" altLang="en-US" noProof="0" smtClean="0"/>
              <a:t>按一下以編輯母片標題樣式</a:t>
            </a:r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zh-TW" altLang="en-US" noProof="0" smtClean="0"/>
              <a:t>按一下以編輯母片副標題樣式</a:t>
            </a:r>
          </a:p>
        </p:txBody>
      </p:sp>
      <p:sp>
        <p:nvSpPr>
          <p:cNvPr id="3082" name="Rectangle 10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1DE47529-6C6A-456C-A23B-22FDC7B37E40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0190AB-45D4-4C3A-8EE3-53C08A4B3EB1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51293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8F52DC-B21C-40FC-A136-4A5661D272B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55874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A8E166-D1C9-4E19-8A02-C35E3C42D771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66405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40A8FA-F2E9-4021-800C-49B95C8BFFCD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31666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52761B-C3FC-406F-A7D1-EE2376AF90F3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84849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F0960D-7235-47C4-AFDE-E9DB6FBFCF44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77254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F76DFC-4235-4869-AAA7-4A795D01A5E9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72253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329EBF-1CCA-40A2-9B50-31DD00516F0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7803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28025F-158E-4ADF-9881-989295D3B7B4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85945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F7C112-673E-4AFE-B044-D4944D452071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10425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CB7A091-A033-4AE1-BD87-CFAE9DF884AE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新細明體" panose="02020500000000000000" pitchFamily="18" charset="-12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新細明體" panose="02020500000000000000" pitchFamily="18" charset="-12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新細明體" panose="02020500000000000000" pitchFamily="18" charset="-12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新細明體" panose="02020500000000000000" pitchFamily="18" charset="-12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新細明體" panose="02020500000000000000" pitchFamily="18" charset="-12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新細明體" panose="02020500000000000000" pitchFamily="18" charset="-12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新細明體" panose="02020500000000000000" pitchFamily="18" charset="-12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新細明體" panose="02020500000000000000" pitchFamily="18" charset="-12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9700" y="-41318"/>
            <a:ext cx="5953125" cy="689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466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00050" y="1552574"/>
            <a:ext cx="7772400" cy="4829175"/>
          </a:xfrm>
        </p:spPr>
        <p:txBody>
          <a:bodyPr/>
          <a:lstStyle/>
          <a:p>
            <a:r>
              <a:rPr lang="zh-TW" altLang="en-US" sz="6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圖書館</a:t>
            </a:r>
            <a:r>
              <a:rPr lang="en-US" altLang="zh-TW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6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專題演講</a:t>
            </a:r>
            <a:r>
              <a:rPr lang="en-US" altLang="zh-TW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5000" dirty="0" smtClean="0">
                <a:latin typeface="+mn-lt"/>
                <a:ea typeface="標楷體" panose="03000509000000000000" pitchFamily="65" charset="-120"/>
              </a:rPr>
              <a:t>2014.02.25(</a:t>
            </a:r>
            <a:r>
              <a:rPr lang="zh-TW" altLang="en-US" sz="5000" dirty="0" smtClean="0">
                <a:latin typeface="+mn-lt"/>
                <a:ea typeface="標楷體" panose="03000509000000000000" pitchFamily="65" charset="-120"/>
              </a:rPr>
              <a:t>二</a:t>
            </a:r>
            <a:r>
              <a:rPr lang="en-US" altLang="zh-TW" sz="5000" dirty="0" smtClean="0">
                <a:latin typeface="+mn-lt"/>
                <a:ea typeface="標楷體" panose="03000509000000000000" pitchFamily="65" charset="-120"/>
              </a:rPr>
              <a:t>)</a:t>
            </a:r>
            <a:r>
              <a:rPr lang="zh-TW" altLang="en-US" sz="5000" dirty="0" smtClean="0">
                <a:latin typeface="+mn-lt"/>
                <a:ea typeface="標楷體" panose="03000509000000000000" pitchFamily="65" charset="-120"/>
              </a:rPr>
              <a:t> </a:t>
            </a:r>
            <a:r>
              <a:rPr lang="en-US" altLang="zh-TW" sz="5000" dirty="0" smtClean="0">
                <a:latin typeface="+mn-lt"/>
                <a:ea typeface="標楷體" panose="03000509000000000000" pitchFamily="65" charset="-120"/>
              </a:rPr>
              <a:t>13:00~15:00</a:t>
            </a:r>
            <a:endParaRPr lang="zh-TW" altLang="en-US" sz="5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11799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1925" y="933449"/>
            <a:ext cx="8915400" cy="1781175"/>
          </a:xfrm>
        </p:spPr>
        <p:txBody>
          <a:bodyPr/>
          <a:lstStyle/>
          <a:p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5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zh-TW" sz="5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從</a:t>
            </a:r>
            <a:r>
              <a:rPr lang="zh-TW" altLang="zh-TW" sz="5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新聞記者轉為名嘴的</a:t>
            </a:r>
            <a:r>
              <a:rPr lang="zh-TW" altLang="zh-TW" sz="5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歷程</a:t>
            </a:r>
            <a:r>
              <a:rPr lang="zh-TW" altLang="en-US" sz="5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endParaRPr lang="zh-TW" altLang="en-US" sz="5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33374" y="3228976"/>
            <a:ext cx="8562975" cy="3419474"/>
          </a:xfrm>
        </p:spPr>
        <p:txBody>
          <a:bodyPr/>
          <a:lstStyle/>
          <a:p>
            <a:pPr marL="0" indent="0">
              <a:buNone/>
            </a:pP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 </a:t>
            </a:r>
            <a:r>
              <a:rPr lang="zh-TW" altLang="zh-TW" sz="4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主講</a:t>
            </a:r>
            <a:r>
              <a:rPr lang="zh-TW" altLang="zh-TW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人：董智森 </a:t>
            </a:r>
            <a:r>
              <a:rPr lang="zh-TW" altLang="zh-TW" sz="4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先生</a:t>
            </a:r>
            <a:endParaRPr lang="en-US" altLang="zh-TW" sz="40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1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endParaRPr lang="en-US" altLang="zh-TW" sz="4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  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現任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TVBS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與飛碟電台主持人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   </a:t>
            </a:r>
            <a:r>
              <a:rPr lang="zh-TW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曾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任中國時報與聯合報記者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20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</a:p>
          <a:p>
            <a:pPr marL="0" indent="0">
              <a:buNone/>
            </a:pP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   </a:t>
            </a:r>
            <a:r>
              <a:rPr lang="zh-TW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電視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及電台主持人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8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</a:p>
          <a:p>
            <a:pPr marL="0" indent="0">
              <a:buNone/>
            </a:pP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   </a:t>
            </a:r>
            <a:r>
              <a:rPr lang="zh-TW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採訪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對象馬英九總統與陳水扁前總統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38822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1019175"/>
            <a:ext cx="7772400" cy="1143000"/>
          </a:xfrm>
        </p:spPr>
        <p:txBody>
          <a:bodyPr/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演講大綱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85800" y="3095625"/>
            <a:ext cx="7772400" cy="1838325"/>
          </a:xfrm>
        </p:spPr>
        <p:txBody>
          <a:bodyPr/>
          <a:lstStyle/>
          <a:p>
            <a:pPr marL="742950" lvl="0" indent="-742950">
              <a:buFont typeface="+mj-ea"/>
              <a:buAutoNum type="ea1ChtPeriod"/>
            </a:pPr>
            <a:r>
              <a:rPr lang="zh-TW" altLang="zh-TW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如何</a:t>
            </a:r>
            <a:r>
              <a:rPr lang="zh-TW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由中文系背景走入</a:t>
            </a:r>
            <a:r>
              <a:rPr lang="zh-TW" altLang="zh-TW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新聞界</a:t>
            </a:r>
            <a:endParaRPr lang="zh-TW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23816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1057275"/>
            <a:ext cx="7772400" cy="1143000"/>
          </a:xfrm>
        </p:spPr>
        <p:txBody>
          <a:bodyPr/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演講大綱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85800" y="2752726"/>
            <a:ext cx="7772400" cy="1924050"/>
          </a:xfrm>
        </p:spPr>
        <p:txBody>
          <a:bodyPr/>
          <a:lstStyle/>
          <a:p>
            <a:pPr lvl="0"/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  <a:r>
              <a:rPr lang="zh-TW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挑戰不可能的採訪路線</a:t>
            </a:r>
          </a:p>
          <a:p>
            <a:pPr marL="0" lvl="0" indent="0">
              <a:buNone/>
            </a:pPr>
            <a:endParaRPr lang="zh-TW" altLang="zh-TW" sz="4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1587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1047750"/>
            <a:ext cx="7772400" cy="1143000"/>
          </a:xfrm>
        </p:spPr>
        <p:txBody>
          <a:bodyPr/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演講大綱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85800" y="3105150"/>
            <a:ext cx="7772400" cy="1581150"/>
          </a:xfrm>
        </p:spPr>
        <p:txBody>
          <a:bodyPr/>
          <a:lstStyle/>
          <a:p>
            <a:pPr marL="0" lvl="0" indent="0">
              <a:buNone/>
            </a:pPr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  <a:r>
              <a:rPr lang="zh-TW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所有的艱難就是未來的修煉</a:t>
            </a:r>
          </a:p>
          <a:p>
            <a:pPr marL="0" indent="0">
              <a:buNone/>
            </a:pPr>
            <a:endParaRPr lang="zh-TW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lvl="0" indent="0">
              <a:buNone/>
            </a:pPr>
            <a:endParaRPr lang="zh-TW" altLang="zh-TW" sz="4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98499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90550" y="1314450"/>
            <a:ext cx="7772400" cy="1143000"/>
          </a:xfrm>
        </p:spPr>
        <p:txBody>
          <a:bodyPr/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演講大綱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95325" y="3238500"/>
            <a:ext cx="7772400" cy="1095375"/>
          </a:xfrm>
        </p:spPr>
        <p:txBody>
          <a:bodyPr/>
          <a:lstStyle/>
          <a:p>
            <a:pPr marL="0" lvl="0" indent="0">
              <a:buNone/>
            </a:pPr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  <a:r>
              <a:rPr lang="en-US" altLang="zh-TW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  <a:r>
              <a:rPr lang="zh-TW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新聞就是要看有無觀點</a:t>
            </a:r>
          </a:p>
          <a:p>
            <a:pPr marL="0" indent="0">
              <a:buNone/>
            </a:pPr>
            <a:endParaRPr lang="zh-TW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lvl="0" indent="0">
              <a:buNone/>
            </a:pPr>
            <a:endParaRPr lang="zh-TW" altLang="zh-TW" sz="4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83956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0075" y="1200150"/>
            <a:ext cx="7772400" cy="1143000"/>
          </a:xfrm>
        </p:spPr>
        <p:txBody>
          <a:bodyPr/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演講大綱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123950" y="3287885"/>
            <a:ext cx="7772400" cy="1266825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  <a:r>
              <a:rPr lang="zh-TW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名嘴瘋狂的背後</a:t>
            </a:r>
          </a:p>
          <a:p>
            <a:pPr marL="0" lvl="0" indent="0">
              <a:buNone/>
            </a:pPr>
            <a:endParaRPr lang="zh-TW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zh-TW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lvl="0" indent="0">
              <a:buNone/>
            </a:pPr>
            <a:endParaRPr lang="zh-TW" altLang="zh-TW" sz="4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83467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85800" y="2914650"/>
            <a:ext cx="7772400" cy="3181350"/>
          </a:xfrm>
        </p:spPr>
        <p:txBody>
          <a:bodyPr/>
          <a:lstStyle/>
          <a:p>
            <a:pPr marL="0" indent="0">
              <a:buNone/>
            </a:pPr>
            <a:r>
              <a:rPr lang="en-US" altLang="zh-TW" sz="10000" dirty="0" smtClean="0"/>
              <a:t>       Q &amp; A</a:t>
            </a:r>
            <a:endParaRPr lang="zh-TW" altLang="en-US" sz="10000" dirty="0"/>
          </a:p>
        </p:txBody>
      </p:sp>
    </p:spTree>
    <p:extLst>
      <p:ext uri="{BB962C8B-B14F-4D97-AF65-F5344CB8AC3E}">
        <p14:creationId xmlns:p14="http://schemas.microsoft.com/office/powerpoint/2010/main" val="968875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 佈景主題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佈景主題">
      <a:majorFont>
        <a:latin typeface="Times New Roman"/>
        <a:ea typeface="新細明體"/>
        <a:cs typeface=""/>
      </a:majorFont>
      <a:minorFont>
        <a:latin typeface="Times New Roman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佈景主題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佈景主題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99CC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CAE2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12006003A</Template>
  <TotalTime>670</TotalTime>
  <Words>103</Words>
  <Application>Microsoft Office PowerPoint</Application>
  <PresentationFormat>如螢幕大小 (4:3)</PresentationFormat>
  <Paragraphs>32</Paragraphs>
  <Slides>9</Slides>
  <Notes>8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5" baseType="lpstr">
      <vt:lpstr>新細明體</vt:lpstr>
      <vt:lpstr>標楷體</vt:lpstr>
      <vt:lpstr>Arial</vt:lpstr>
      <vt:lpstr>Calibri</vt:lpstr>
      <vt:lpstr>Times New Roman</vt:lpstr>
      <vt:lpstr>Office 佈景主題</vt:lpstr>
      <vt:lpstr>PowerPoint 簡報</vt:lpstr>
      <vt:lpstr>圖書館   專題演講  2014.02.25(二) 13:00~15:00</vt:lpstr>
      <vt:lpstr>  「從新聞記者轉為名嘴的歷程」</vt:lpstr>
      <vt:lpstr>演講大綱</vt:lpstr>
      <vt:lpstr>演講大綱</vt:lpstr>
      <vt:lpstr>演講大綱</vt:lpstr>
      <vt:lpstr>演講大綱</vt:lpstr>
      <vt:lpstr>演講大綱</vt:lpstr>
      <vt:lpstr>PowerPoint 簡報</vt:lpstr>
    </vt:vector>
  </TitlesOfParts>
  <Company>Sky123.Org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first</dc:creator>
  <cp:lastModifiedBy>first</cp:lastModifiedBy>
  <cp:revision>17</cp:revision>
  <cp:lastPrinted>2014-02-25T00:54:50Z</cp:lastPrinted>
  <dcterms:created xsi:type="dcterms:W3CDTF">2014-02-20T04:59:39Z</dcterms:created>
  <dcterms:modified xsi:type="dcterms:W3CDTF">2014-02-27T00:44:56Z</dcterms:modified>
</cp:coreProperties>
</file>